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2" r:id="rId1"/>
  </p:sldMasterIdLst>
  <p:sldIdLst>
    <p:sldId id="256" r:id="rId2"/>
    <p:sldId id="257" r:id="rId3"/>
    <p:sldId id="260" r:id="rId4"/>
    <p:sldId id="258" r:id="rId5"/>
    <p:sldId id="272" r:id="rId6"/>
    <p:sldId id="273" r:id="rId7"/>
    <p:sldId id="261" r:id="rId8"/>
    <p:sldId id="259" r:id="rId9"/>
    <p:sldId id="262" r:id="rId10"/>
    <p:sldId id="263" r:id="rId11"/>
    <p:sldId id="264" r:id="rId12"/>
    <p:sldId id="265" r:id="rId13"/>
    <p:sldId id="266" r:id="rId14"/>
    <p:sldId id="267" r:id="rId15"/>
    <p:sldId id="271" r:id="rId16"/>
    <p:sldId id="268" r:id="rId17"/>
    <p:sldId id="269" r:id="rId18"/>
    <p:sldId id="270" r:id="rId19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>
        <p:scale>
          <a:sx n="70" d="100"/>
          <a:sy n="70" d="100"/>
        </p:scale>
        <p:origin x="282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Arkusz_programu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Arkusz1!$B$1</c:f>
              <c:strCache>
                <c:ptCount val="1"/>
                <c:pt idx="0">
                  <c:v>Kupno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Arkusz1!$A$2:$A$9</c:f>
              <c:numCache>
                <c:formatCode>General</c:formatCode>
                <c:ptCount val="8"/>
                <c:pt idx="0">
                  <c:v>2009</c:v>
                </c:pt>
                <c:pt idx="1">
                  <c:v>2011</c:v>
                </c:pt>
                <c:pt idx="2">
                  <c:v>2013</c:v>
                </c:pt>
                <c:pt idx="3">
                  <c:v>2015</c:v>
                </c:pt>
                <c:pt idx="4">
                  <c:v>2016</c:v>
                </c:pt>
                <c:pt idx="5">
                  <c:v>2018</c:v>
                </c:pt>
                <c:pt idx="6">
                  <c:v>2021</c:v>
                </c:pt>
              </c:numCache>
            </c:numRef>
          </c:cat>
          <c:val>
            <c:numRef>
              <c:f>Arkusz1!$B$2:$B$9</c:f>
              <c:numCache>
                <c:formatCode>General</c:formatCode>
                <c:ptCount val="8"/>
                <c:pt idx="0">
                  <c:v>0.1</c:v>
                </c:pt>
                <c:pt idx="1">
                  <c:v>0.5</c:v>
                </c:pt>
                <c:pt idx="2">
                  <c:v>2</c:v>
                </c:pt>
                <c:pt idx="3">
                  <c:v>5</c:v>
                </c:pt>
                <c:pt idx="4">
                  <c:v>15</c:v>
                </c:pt>
                <c:pt idx="5">
                  <c:v>30</c:v>
                </c:pt>
                <c:pt idx="6">
                  <c:v>80</c:v>
                </c:pt>
                <c:pt idx="7">
                  <c:v>150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Arkusz1!$C$1</c:f>
              <c:strCache>
                <c:ptCount val="1"/>
                <c:pt idx="0">
                  <c:v>Cena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Arkusz1!$A$2:$A$9</c:f>
              <c:numCache>
                <c:formatCode>General</c:formatCode>
                <c:ptCount val="8"/>
                <c:pt idx="0">
                  <c:v>2009</c:v>
                </c:pt>
                <c:pt idx="1">
                  <c:v>2011</c:v>
                </c:pt>
                <c:pt idx="2">
                  <c:v>2013</c:v>
                </c:pt>
                <c:pt idx="3">
                  <c:v>2015</c:v>
                </c:pt>
                <c:pt idx="4">
                  <c:v>2016</c:v>
                </c:pt>
                <c:pt idx="5">
                  <c:v>2018</c:v>
                </c:pt>
                <c:pt idx="6">
                  <c:v>2021</c:v>
                </c:pt>
              </c:numCache>
            </c:numRef>
          </c:cat>
          <c:val>
            <c:numRef>
              <c:f>Arkusz1!$C$2:$C$9</c:f>
              <c:numCache>
                <c:formatCode>General</c:formatCode>
                <c:ptCount val="8"/>
                <c:pt idx="0">
                  <c:v>140</c:v>
                </c:pt>
                <c:pt idx="1">
                  <c:v>120</c:v>
                </c:pt>
                <c:pt idx="2">
                  <c:v>90</c:v>
                </c:pt>
                <c:pt idx="3">
                  <c:v>50</c:v>
                </c:pt>
                <c:pt idx="4">
                  <c:v>30</c:v>
                </c:pt>
                <c:pt idx="5">
                  <c:v>20</c:v>
                </c:pt>
                <c:pt idx="6">
                  <c:v>12</c:v>
                </c:pt>
                <c:pt idx="7">
                  <c:v>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4692080"/>
        <c:axId val="214693256"/>
      </c:lineChart>
      <c:catAx>
        <c:axId val="214692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14693256"/>
        <c:crosses val="autoZero"/>
        <c:auto val="1"/>
        <c:lblAlgn val="ctr"/>
        <c:lblOffset val="100"/>
        <c:noMultiLvlLbl val="0"/>
      </c:catAx>
      <c:valAx>
        <c:axId val="2146932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146920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g>
</file>

<file path=ppt/media/image2.jpeg>
</file>

<file path=ppt/media/image3.jpeg>
</file>

<file path=ppt/media/image4.jpg>
</file>

<file path=ppt/media/image5.png>
</file>

<file path=ppt/media/image6.jp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smtClean="0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40113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77725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95708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854261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 cyta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984607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awda lub fał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816795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472112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452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4693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96788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4192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30304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35830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9536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40464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 smtClean="0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79353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smtClean="0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CC8F7-AE26-4C0A-8C74-A7D18B342549}" type="datetimeFigureOut">
              <a:rPr lang="pl-PL" smtClean="0"/>
              <a:t>2016-04-24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B92DEDF-D37D-4FC9-B8FC-FB497027884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05178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  <p:sldLayoutId id="2147483804" r:id="rId12"/>
    <p:sldLayoutId id="2147483805" r:id="rId13"/>
    <p:sldLayoutId id="2147483806" r:id="rId14"/>
    <p:sldLayoutId id="2147483807" r:id="rId15"/>
    <p:sldLayoutId id="214748380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97280" y="399724"/>
            <a:ext cx="10058400" cy="1472619"/>
          </a:xfrm>
        </p:spPr>
        <p:txBody>
          <a:bodyPr>
            <a:normAutofit/>
          </a:bodyPr>
          <a:lstStyle/>
          <a:p>
            <a:pPr algn="ctr"/>
            <a:r>
              <a:rPr lang="pl-PL" sz="8000" dirty="0" err="1" smtClean="0"/>
              <a:t>DroneEye</a:t>
            </a:r>
            <a:r>
              <a:rPr lang="pl-PL" sz="8000" dirty="0" smtClean="0"/>
              <a:t> Team</a:t>
            </a:r>
            <a:endParaRPr lang="pl-PL" sz="8000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07" t="31131" r="18010" b="3363"/>
          <a:stretch/>
        </p:blipFill>
        <p:spPr>
          <a:xfrm>
            <a:off x="2394856" y="2558143"/>
            <a:ext cx="2166258" cy="176348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030" name="Picture 6" descr="https://scontent-waw1-1.xx.fbcdn.net/hphotos-xaf1/t31.0-8/s960x960/1553178_677818082271148_910980954_o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44" t="5628" r="1407" b="20575"/>
          <a:stretch/>
        </p:blipFill>
        <p:spPr bwMode="auto">
          <a:xfrm>
            <a:off x="5159829" y="2558143"/>
            <a:ext cx="2307771" cy="242751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scontent-waw1-1.xx.fbcdn.net/v/t34.0-12/13059870_828084337335717_174519750_n.jpg?oh=c528c993a0d80a6fdd933f578cdfcf65&amp;oe=571ECBAF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36" b="12362"/>
          <a:stretch/>
        </p:blipFill>
        <p:spPr bwMode="auto">
          <a:xfrm>
            <a:off x="8230091" y="2558143"/>
            <a:ext cx="1459820" cy="180117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30321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88969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807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397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7200" dirty="0" smtClean="0"/>
              <a:t>Producenci:</a:t>
            </a:r>
            <a:endParaRPr lang="pl-PL" sz="72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2893325" y="2210937"/>
            <a:ext cx="34938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3200" dirty="0" smtClean="0"/>
              <a:t>Polscy:</a:t>
            </a:r>
          </a:p>
          <a:p>
            <a:r>
              <a:rPr lang="pl-PL" sz="2400" dirty="0" smtClean="0"/>
              <a:t>Fun &amp; </a:t>
            </a:r>
            <a:r>
              <a:rPr lang="pl-PL" sz="2400" dirty="0" err="1" smtClean="0"/>
              <a:t>Fly</a:t>
            </a:r>
            <a:endParaRPr lang="pl-PL" sz="2400" dirty="0" smtClean="0"/>
          </a:p>
          <a:p>
            <a:r>
              <a:rPr lang="pl-PL" sz="2400" dirty="0" err="1" smtClean="0"/>
              <a:t>Novelty</a:t>
            </a:r>
            <a:r>
              <a:rPr lang="pl-PL" sz="2400" dirty="0" smtClean="0"/>
              <a:t> RPAS</a:t>
            </a:r>
          </a:p>
          <a:p>
            <a:r>
              <a:rPr lang="pl-PL" sz="2400" dirty="0" smtClean="0"/>
              <a:t>DRONY</a:t>
            </a:r>
          </a:p>
          <a:p>
            <a:r>
              <a:rPr lang="pl-PL" sz="2400" dirty="0" err="1" smtClean="0"/>
              <a:t>Aerobros</a:t>
            </a:r>
            <a:endParaRPr lang="pl-PL" sz="2400" dirty="0"/>
          </a:p>
        </p:txBody>
      </p:sp>
      <p:sp>
        <p:nvSpPr>
          <p:cNvPr id="5" name="pole tekstowe 4"/>
          <p:cNvSpPr txBox="1"/>
          <p:nvPr/>
        </p:nvSpPr>
        <p:spPr>
          <a:xfrm>
            <a:off x="6237027" y="1905000"/>
            <a:ext cx="503602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6000" dirty="0" smtClean="0"/>
              <a:t>Światowi:</a:t>
            </a:r>
          </a:p>
          <a:p>
            <a:r>
              <a:rPr lang="pl-PL" sz="4000" dirty="0" err="1" smtClean="0"/>
              <a:t>Parrot</a:t>
            </a:r>
            <a:endParaRPr lang="pl-PL" sz="4000" dirty="0" smtClean="0"/>
          </a:p>
          <a:p>
            <a:r>
              <a:rPr lang="pl-PL" sz="4000" dirty="0" smtClean="0"/>
              <a:t>DIJ</a:t>
            </a:r>
          </a:p>
          <a:p>
            <a:r>
              <a:rPr lang="pl-PL" sz="4000" dirty="0" err="1" smtClean="0"/>
              <a:t>Ehang</a:t>
            </a:r>
            <a:endParaRPr lang="pl-PL" sz="4000" dirty="0" smtClean="0"/>
          </a:p>
          <a:p>
            <a:r>
              <a:rPr lang="pl-PL" sz="4000" dirty="0" smtClean="0"/>
              <a:t>3D </a:t>
            </a:r>
            <a:r>
              <a:rPr lang="pl-PL" sz="4000" dirty="0" err="1" smtClean="0"/>
              <a:t>Robotics</a:t>
            </a:r>
            <a:endParaRPr lang="pl-PL" sz="4000" dirty="0" smtClean="0"/>
          </a:p>
        </p:txBody>
      </p:sp>
    </p:spTree>
    <p:extLst>
      <p:ext uri="{BB962C8B-B14F-4D97-AF65-F5344CB8AC3E}">
        <p14:creationId xmlns:p14="http://schemas.microsoft.com/office/powerpoint/2010/main" val="2869747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637" y="850588"/>
            <a:ext cx="8224994" cy="5447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199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592925" y="2248194"/>
            <a:ext cx="8911687" cy="1280890"/>
          </a:xfrm>
        </p:spPr>
        <p:txBody>
          <a:bodyPr anchor="ctr">
            <a:noAutofit/>
          </a:bodyPr>
          <a:lstStyle/>
          <a:p>
            <a:r>
              <a:rPr lang="pl-PL" sz="11500" dirty="0" smtClean="0"/>
              <a:t>Przyszłość</a:t>
            </a:r>
            <a:endParaRPr lang="pl-PL" sz="11500" dirty="0"/>
          </a:p>
        </p:txBody>
      </p:sp>
    </p:spTree>
    <p:extLst>
      <p:ext uri="{BB962C8B-B14F-4D97-AF65-F5344CB8AC3E}">
        <p14:creationId xmlns:p14="http://schemas.microsoft.com/office/powerpoint/2010/main" val="190773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4279" y="573205"/>
            <a:ext cx="8492861" cy="5661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72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303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592925" y="2357376"/>
            <a:ext cx="8911687" cy="1280890"/>
          </a:xfrm>
        </p:spPr>
        <p:txBody>
          <a:bodyPr anchor="ctr">
            <a:noAutofit/>
          </a:bodyPr>
          <a:lstStyle/>
          <a:p>
            <a:r>
              <a:rPr lang="pl-PL" sz="8000" dirty="0" smtClean="0"/>
              <a:t>Dziękujemy za uwagę</a:t>
            </a:r>
            <a:endParaRPr lang="pl-PL" sz="8000" dirty="0"/>
          </a:p>
        </p:txBody>
      </p:sp>
    </p:spTree>
    <p:extLst>
      <p:ext uri="{BB962C8B-B14F-4D97-AF65-F5344CB8AC3E}">
        <p14:creationId xmlns:p14="http://schemas.microsoft.com/office/powerpoint/2010/main" val="2817394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Wykres 6"/>
          <p:cNvGraphicFramePr/>
          <p:nvPr>
            <p:extLst>
              <p:ext uri="{D42A27DB-BD31-4B8C-83A1-F6EECF244321}">
                <p14:modId xmlns:p14="http://schemas.microsoft.com/office/powerpoint/2010/main" val="1583525935"/>
              </p:ext>
            </p:extLst>
          </p:nvPr>
        </p:nvGraphicFramePr>
        <p:xfrm>
          <a:off x="2032000" y="1687286"/>
          <a:ext cx="8128000" cy="44510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pole tekstowe 7"/>
          <p:cNvSpPr txBox="1"/>
          <p:nvPr/>
        </p:nvSpPr>
        <p:spPr>
          <a:xfrm>
            <a:off x="2279176" y="491319"/>
            <a:ext cx="7880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6000" dirty="0" smtClean="0"/>
              <a:t>Popularność dronów</a:t>
            </a:r>
            <a:endParaRPr lang="pl-PL" sz="6000" dirty="0"/>
          </a:p>
        </p:txBody>
      </p:sp>
    </p:spTree>
    <p:extLst>
      <p:ext uri="{BB962C8B-B14F-4D97-AF65-F5344CB8AC3E}">
        <p14:creationId xmlns:p14="http://schemas.microsoft.com/office/powerpoint/2010/main" val="78146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093" y="915632"/>
            <a:ext cx="78740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068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565630" y="2603036"/>
            <a:ext cx="8911687" cy="1280890"/>
          </a:xfrm>
        </p:spPr>
        <p:txBody>
          <a:bodyPr anchor="ctr">
            <a:noAutofit/>
          </a:bodyPr>
          <a:lstStyle/>
          <a:p>
            <a:r>
              <a:rPr lang="pl-PL" sz="7200" dirty="0" smtClean="0"/>
              <a:t>Problem i istniejące rozwiązania</a:t>
            </a:r>
            <a:endParaRPr lang="pl-PL" sz="7200" dirty="0"/>
          </a:p>
        </p:txBody>
      </p:sp>
    </p:spTree>
    <p:extLst>
      <p:ext uri="{BB962C8B-B14F-4D97-AF65-F5344CB8AC3E}">
        <p14:creationId xmlns:p14="http://schemas.microsoft.com/office/powerpoint/2010/main" val="281692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://rivierapartners.com/content/uploads/2014/05/Engadget-Quadcop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2049" y="574233"/>
            <a:ext cx="8797356" cy="5864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2306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164" y="504966"/>
            <a:ext cx="6286879" cy="2809449"/>
          </a:xfrm>
          <a:prstGeom prst="rect">
            <a:avLst/>
          </a:prstGeom>
        </p:spPr>
      </p:pic>
      <p:pic>
        <p:nvPicPr>
          <p:cNvPr id="4" name="Obraz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479" y="2038748"/>
            <a:ext cx="4537879" cy="3221894"/>
          </a:xfrm>
          <a:prstGeom prst="rect">
            <a:avLst/>
          </a:prstGeom>
        </p:spPr>
      </p:pic>
      <p:pic>
        <p:nvPicPr>
          <p:cNvPr id="6" name="Obraz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128" y="3649695"/>
            <a:ext cx="4655400" cy="285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95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scontent-waw1-1.xx.fbcdn.net/hphotos-xaf1/v/t34.0-12/13081941_828058507338300_1697750577_n.jpg?oh=fc761ba4b61253e0afb20cfb6fc83881&amp;oe=571EBAC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0246" y="414415"/>
            <a:ext cx="9249534" cy="6162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235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scontent-waw1-1.xx.fbcdn.net/hphotos-xpf1/v/t34.0-12/13082136_1123514774368141_1561527364_n.jpg?oh=da65651484e70f41b6f9a9ecbbab1003&amp;oe=572000B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042" y="887104"/>
            <a:ext cx="3074585" cy="546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9287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654365651"/>
      </p:ext>
    </p:extLst>
  </p:cSld>
  <p:clrMapOvr>
    <a:masterClrMapping/>
  </p:clrMapOvr>
</p:sld>
</file>

<file path=ppt/theme/theme1.xml><?xml version="1.0" encoding="utf-8"?>
<a:theme xmlns:a="http://schemas.openxmlformats.org/drawingml/2006/main" name="Smuga">
  <a:themeElements>
    <a:clrScheme name="Smuga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Smug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muga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58</TotalTime>
  <Words>30</Words>
  <Application>Microsoft Office PowerPoint</Application>
  <PresentationFormat>Panoramiczny</PresentationFormat>
  <Paragraphs>16</Paragraphs>
  <Slides>18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18</vt:i4>
      </vt:variant>
    </vt:vector>
  </HeadingPairs>
  <TitlesOfParts>
    <vt:vector size="22" baseType="lpstr">
      <vt:lpstr>Arial</vt:lpstr>
      <vt:lpstr>Century Gothic</vt:lpstr>
      <vt:lpstr>Wingdings 3</vt:lpstr>
      <vt:lpstr>Smuga</vt:lpstr>
      <vt:lpstr>DroneEye Team</vt:lpstr>
      <vt:lpstr>Prezentacja programu PowerPoint</vt:lpstr>
      <vt:lpstr>Prezentacja programu PowerPoint</vt:lpstr>
      <vt:lpstr>Problem i istniejące rozwiązania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Producenci:</vt:lpstr>
      <vt:lpstr>Prezentacja programu PowerPoint</vt:lpstr>
      <vt:lpstr>Przyszłość</vt:lpstr>
      <vt:lpstr>Prezentacja programu PowerPoint</vt:lpstr>
      <vt:lpstr>Prezentacja programu PowerPoint</vt:lpstr>
      <vt:lpstr>Dziękujemy za uwagę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DroneEye TEAM</dc:title>
  <dc:creator>krzys_lopatowski@gg.pl</dc:creator>
  <cp:lastModifiedBy>krzys_lopatowski@gg.pl</cp:lastModifiedBy>
  <cp:revision>7</cp:revision>
  <dcterms:created xsi:type="dcterms:W3CDTF">2016-04-24T12:21:35Z</dcterms:created>
  <dcterms:modified xsi:type="dcterms:W3CDTF">2016-04-24T13:20:08Z</dcterms:modified>
</cp:coreProperties>
</file>

<file path=docProps/thumbnail.jpeg>
</file>